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EF0F95-CB33-467D-8234-A2FA5CD6F82F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B5CD97-E55D-431D-93AB-B57C4D25961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2507190"/>
              </p:ext>
            </p:extLst>
          </p:nvPr>
        </p:nvGraphicFramePr>
        <p:xfrm>
          <a:off x="457200" y="274638"/>
          <a:ext cx="8362950" cy="6350002"/>
        </p:xfrm>
        <a:graphic>
          <a:graphicData uri="http://schemas.openxmlformats.org/drawingml/2006/table">
            <a:tbl>
              <a:tblPr/>
              <a:tblGrid>
                <a:gridCol w="2098675"/>
                <a:gridCol w="2160588"/>
                <a:gridCol w="2087562"/>
                <a:gridCol w="2016125"/>
              </a:tblGrid>
              <a:tr h="1714500"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ПАРАМЕТРЫ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БЮДЖЕТА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ПОЛЫСАЕВСКОГО ГОРОДСКОГО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ОКРУГА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НА 2017 ГОД И НА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ПЛАНОВЫЙ ПЕРИОД 2018 И 2019 ГОДОВ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8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</a:rPr>
                        <a:t>Тыс. руб.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 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2017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2018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 Cyr" charset="0"/>
                        </a:rPr>
                        <a:t>2019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Доходы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832 135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821 803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836 000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Расходы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854 905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845 029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0"/>
                        </a:rPr>
                        <a:t>859 887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</a:rPr>
                        <a:t>Дефицит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</a:rPr>
                        <a:t>22 770(10%)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</a:rPr>
                        <a:t>23 226(10%)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</a:rPr>
                        <a:t>23 226(10%)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912</TotalTime>
  <Words>47</Words>
  <Application>Microsoft Office PowerPoint</Application>
  <PresentationFormat>Экран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Презентация PowerPoint</vt:lpstr>
    </vt:vector>
  </TitlesOfParts>
  <Company>FU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ASFR</dc:creator>
  <cp:lastModifiedBy>ASFR</cp:lastModifiedBy>
  <cp:revision>63</cp:revision>
  <dcterms:created xsi:type="dcterms:W3CDTF">2013-11-25T09:14:59Z</dcterms:created>
  <dcterms:modified xsi:type="dcterms:W3CDTF">2016-11-28T10:23:27Z</dcterms:modified>
</cp:coreProperties>
</file>